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0"/>
  </p:notesMasterIdLst>
  <p:handoutMasterIdLst>
    <p:handoutMasterId r:id="rId11"/>
  </p:handoutMasterIdLst>
  <p:sldIdLst>
    <p:sldId id="259" r:id="rId3"/>
    <p:sldId id="331" r:id="rId4"/>
    <p:sldId id="294" r:id="rId5"/>
    <p:sldId id="381" r:id="rId6"/>
    <p:sldId id="401" r:id="rId7"/>
    <p:sldId id="403" r:id="rId8"/>
    <p:sldId id="402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81"/>
            <p14:sldId id="401"/>
            <p14:sldId id="403"/>
            <p14:sldId id="4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3B3838"/>
    <a:srgbClr val="FA0606"/>
    <a:srgbClr val="FF3300"/>
    <a:srgbClr val="66FF33"/>
    <a:srgbClr val="0070C0"/>
    <a:srgbClr val="EAEFF7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 varScale="1">
        <p:scale>
          <a:sx n="65" d="100"/>
          <a:sy n="65" d="100"/>
        </p:scale>
        <p:origin x="23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2023/1/4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2023/1/4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03, 2023</a:t>
            </a:r>
          </a:p>
          <a:p>
            <a:pPr algn="r"/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996323" y="1013543"/>
            <a:ext cx="10253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for BFX-AT100 - Dec 2022 Mass Production Inspection</a:t>
            </a:r>
            <a:endParaRPr lang="en-US" altLang="zh-TW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Establish </a:t>
            </a:r>
            <a:r>
              <a:rPr lang="en-US" altLang="zh-TW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the Team</a:t>
            </a: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355571" y="2788052"/>
            <a:ext cx="616974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2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Toney </a:t>
            </a:r>
            <a:r>
              <a:rPr lang="en-US" altLang="zh-CN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lang="en-US" altLang="zh-CN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/ CB Lin</a:t>
            </a:r>
            <a:endParaRPr lang="en-US" altLang="zh-CN" sz="22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07755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Nam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Robert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88069" y="227608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4827"/>
            <a:ext cx="11333702" cy="55234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q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Dec 27, 2022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about Mass Production Inspection for shipment lots in Dec-2022 Detail as below: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60922" y="2093809"/>
            <a:ext cx="8579567" cy="4262541"/>
            <a:chOff x="2009775" y="2092785"/>
            <a:chExt cx="7163722" cy="40070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9775" y="3442365"/>
              <a:ext cx="6443272" cy="265747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9775" y="2092785"/>
              <a:ext cx="7163722" cy="1343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04655" y="683750"/>
            <a:ext cx="11333702" cy="38447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1. </a:t>
            </a:r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UHD(4K) Channel </a:t>
            </a:r>
            <a:r>
              <a:rPr lang="fr-F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662709" y="1200178"/>
            <a:ext cx="11402292" cy="2442674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Root cause.</a:t>
            </a: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 production data and logs test didn’t find any Abnormal detail as attached file.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Waiting NG unit returns factory for further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analysis.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0988" lvl="0" indent="-280988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Actions</a:t>
            </a: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Waiting analysis result to give corresponding actions.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05806"/>
              </p:ext>
            </p:extLst>
          </p:nvPr>
        </p:nvGraphicFramePr>
        <p:xfrm>
          <a:off x="975322" y="2553914"/>
          <a:ext cx="4592724" cy="17649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7145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169872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87344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  <a:gridCol w="1323415">
                  <a:extLst>
                    <a:ext uri="{9D8B030D-6E8A-4147-A177-3AD203B41FA5}">
                      <a16:colId xmlns:a16="http://schemas.microsoft.com/office/drawing/2014/main" val="1155531075"/>
                    </a:ext>
                  </a:extLst>
                </a:gridCol>
              </a:tblGrid>
              <a:tr h="7229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log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104201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</a:tbl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586435"/>
              </p:ext>
            </p:extLst>
          </p:nvPr>
        </p:nvGraphicFramePr>
        <p:xfrm>
          <a:off x="4394077" y="3452344"/>
          <a:ext cx="1173969" cy="882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4077" y="3452344"/>
                        <a:ext cx="1173969" cy="882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538966"/>
              </p:ext>
            </p:extLst>
          </p:nvPr>
        </p:nvGraphicFramePr>
        <p:xfrm>
          <a:off x="7012187" y="2840286"/>
          <a:ext cx="1804336" cy="1224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2187" y="2840286"/>
                        <a:ext cx="1804336" cy="1224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3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32548" y="683750"/>
            <a:ext cx="11333702" cy="38447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 </a:t>
            </a:r>
            <a:r>
              <a:rPr lang="fr-FR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Shaking</a:t>
            </a:r>
            <a:r>
              <a:rPr lang="fr-F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Noise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232548" y="1198218"/>
            <a:ext cx="10769749" cy="5129807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2.1 Description problem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03225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ALT customer feedback that detected 1/1600 unit (0.06%) has noise when shaking product, then he opened the product and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found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thermal pad was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detached, detail as below: 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8" y="2659276"/>
            <a:ext cx="4527754" cy="22076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198" y="2659276"/>
            <a:ext cx="4810434" cy="318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32548" y="683750"/>
            <a:ext cx="11333702" cy="38447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 </a:t>
            </a:r>
            <a:r>
              <a:rPr lang="fr-FR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Shaking</a:t>
            </a:r>
            <a:r>
              <a:rPr lang="fr-FR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Noise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232548" y="1226542"/>
            <a:ext cx="7333375" cy="5129807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2.2 Root cause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sz="1600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After ALT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customer was opened housing and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detected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 thermal pad was detached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he pasted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thermal pad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it’s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location and shaken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unit again and didn’t find noise issue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Therefore, it maybe due to operator take housing on hand with an angle about 70 degrees to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assemble PCBA into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housing, it leads to thermal pad drop out of it’s location and have noise when shaking product.</a:t>
            </a: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2.3 Actions</a:t>
            </a:r>
          </a:p>
          <a:p>
            <a:pPr marL="11747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Add notice in SOP and Re-train operators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“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Must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be assemble PCBA into housing on the table, don't take on hand to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assemble”.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(Done)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Remind and re-train operators must careful and focus on work. (Done)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923" y="3734269"/>
            <a:ext cx="4457473" cy="262208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8450826" y="1519083"/>
          <a:ext cx="2153264" cy="1258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50826" y="1519083"/>
                        <a:ext cx="2153264" cy="1258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090648" y="3224183"/>
            <a:ext cx="32631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Remind and re-train operators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4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Failure Analysis </a:t>
            </a: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eport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04655" y="683750"/>
            <a:ext cx="11333702" cy="38447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en-US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 The </a:t>
            </a:r>
            <a:r>
              <a:rPr lang="fr-FR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HDMI </a:t>
            </a:r>
            <a:r>
              <a:rPr lang="fr-FR" altLang="zh-CN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r>
              <a:rPr lang="fr-FR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zh-CN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cosmetic</a:t>
            </a:r>
            <a:r>
              <a:rPr lang="fr-FR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NG.</a:t>
            </a:r>
            <a:endParaRPr lang="en-US" altLang="zh-CN" sz="2400" b="1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662709" y="1200178"/>
            <a:ext cx="11402292" cy="2442674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Root cause.</a:t>
            </a: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SQE send mail and request supplier provide report for this issue.(Due date: Dec 06, 2022)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280988" lvl="0" indent="-280988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Actions</a:t>
            </a:r>
          </a:p>
          <a:p>
            <a:pPr marL="45720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Waiting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analysis result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 give corresponding actions.</a:t>
            </a:r>
          </a:p>
          <a:p>
            <a:pPr marL="457200" lvl="0" indent="-339725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0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47657</TotalTime>
  <Words>387</Words>
  <Application>Microsoft Office PowerPoint</Application>
  <PresentationFormat>Widescreen</PresentationFormat>
  <Paragraphs>76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Microsoft YaHei</vt:lpstr>
      <vt:lpstr>宋体</vt:lpstr>
      <vt:lpstr>Arial</vt:lpstr>
      <vt:lpstr>Calibri</vt:lpstr>
      <vt:lpstr>Calibri Light</vt:lpstr>
      <vt:lpstr>標楷體</vt:lpstr>
      <vt:lpstr>新細明體</vt:lpstr>
      <vt:lpstr>Wingdings</vt:lpstr>
      <vt:lpstr>Office 佈景主題</vt:lpstr>
      <vt:lpstr>1_Office 佈景主題</vt:lpstr>
      <vt:lpstr>Microsoft Word 97 - 2003 Document</vt:lpstr>
      <vt:lpstr>Adobe Acrobat 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武文邊</cp:lastModifiedBy>
  <cp:revision>5221</cp:revision>
  <dcterms:created xsi:type="dcterms:W3CDTF">2020-08-07T01:32:39Z</dcterms:created>
  <dcterms:modified xsi:type="dcterms:W3CDTF">2023-01-04T11:31:41Z</dcterms:modified>
</cp:coreProperties>
</file>